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96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CF9ADE0-0D86-4BB4-8216-6531AC0444B1}" type="doc">
      <dgm:prSet loTypeId="urn:microsoft.com/office/officeart/2005/8/layout/target1" loCatId="relationship" qsTypeId="urn:microsoft.com/office/officeart/2005/8/quickstyle/simple4" qsCatId="simple" csTypeId="urn:microsoft.com/office/officeart/2005/8/colors/accent1_2#1" csCatId="accent1" phldr="1"/>
      <dgm:spPr/>
    </dgm:pt>
    <dgm:pt modelId="{4B5F41FD-C2A0-43AC-8A53-4E86CE9E78BD}">
      <dgm:prSet phldrT="[Text]" custT="1"/>
      <dgm:spPr/>
      <dgm:t>
        <a:bodyPr/>
        <a:lstStyle/>
        <a:p>
          <a:r>
            <a:rPr lang="en-PH" sz="1800" b="1" dirty="0" smtClean="0">
              <a:solidFill>
                <a:schemeClr val="accent2">
                  <a:lumMod val="60000"/>
                  <a:lumOff val="40000"/>
                </a:schemeClr>
              </a:solidFill>
            </a:rPr>
            <a:t>Technology and Education</a:t>
          </a:r>
        </a:p>
        <a:p>
          <a:r>
            <a:rPr lang="en-PH" sz="1800" b="1" dirty="0" smtClean="0">
              <a:solidFill>
                <a:schemeClr val="accent2">
                  <a:lumMod val="60000"/>
                  <a:lumOff val="40000"/>
                </a:schemeClr>
              </a:solidFill>
            </a:rPr>
            <a:t>Instructional Technology</a:t>
          </a:r>
          <a:endParaRPr lang="en-PH" sz="1800" b="1" dirty="0">
            <a:solidFill>
              <a:schemeClr val="accent2">
                <a:lumMod val="60000"/>
                <a:lumOff val="40000"/>
              </a:schemeClr>
            </a:solidFill>
          </a:endParaRPr>
        </a:p>
      </dgm:t>
    </dgm:pt>
    <dgm:pt modelId="{D2D1B384-D61A-4A8F-8572-E0CD5D221D56}" type="parTrans" cxnId="{632729DD-3839-4D91-A45D-7C9D1949DB9F}">
      <dgm:prSet/>
      <dgm:spPr/>
      <dgm:t>
        <a:bodyPr/>
        <a:lstStyle/>
        <a:p>
          <a:endParaRPr lang="en-PH"/>
        </a:p>
      </dgm:t>
    </dgm:pt>
    <dgm:pt modelId="{3183993C-F8CA-4EC5-984B-929C03F18784}" type="sibTrans" cxnId="{632729DD-3839-4D91-A45D-7C9D1949DB9F}">
      <dgm:prSet/>
      <dgm:spPr/>
      <dgm:t>
        <a:bodyPr/>
        <a:lstStyle/>
        <a:p>
          <a:endParaRPr lang="en-PH"/>
        </a:p>
      </dgm:t>
    </dgm:pt>
    <dgm:pt modelId="{2E710AB4-E5C1-4C59-8B40-626C0C114D78}">
      <dgm:prSet phldrT="[Text]" custT="1"/>
      <dgm:spPr/>
      <dgm:t>
        <a:bodyPr/>
        <a:lstStyle/>
        <a:p>
          <a:r>
            <a:rPr lang="en-PH" sz="1800" b="1" dirty="0" smtClean="0">
              <a:solidFill>
                <a:srgbClr val="92D050"/>
              </a:solidFill>
            </a:rPr>
            <a:t>Technology Integration</a:t>
          </a:r>
          <a:endParaRPr lang="en-PH" sz="1800" b="1" dirty="0">
            <a:solidFill>
              <a:srgbClr val="92D050"/>
            </a:solidFill>
          </a:endParaRPr>
        </a:p>
      </dgm:t>
    </dgm:pt>
    <dgm:pt modelId="{0585EB72-C66F-476E-964D-448CC2CE6F1E}" type="parTrans" cxnId="{D5967FF2-EA79-4E94-86F6-E246367F1CEC}">
      <dgm:prSet/>
      <dgm:spPr/>
      <dgm:t>
        <a:bodyPr/>
        <a:lstStyle/>
        <a:p>
          <a:endParaRPr lang="en-PH"/>
        </a:p>
      </dgm:t>
    </dgm:pt>
    <dgm:pt modelId="{73518F96-A547-40BA-9F25-0EA83B860337}" type="sibTrans" cxnId="{D5967FF2-EA79-4E94-86F6-E246367F1CEC}">
      <dgm:prSet/>
      <dgm:spPr/>
      <dgm:t>
        <a:bodyPr/>
        <a:lstStyle/>
        <a:p>
          <a:endParaRPr lang="en-PH"/>
        </a:p>
      </dgm:t>
    </dgm:pt>
    <dgm:pt modelId="{F458082D-BC80-4E49-9752-95421A793029}">
      <dgm:prSet phldrT="[Text]" custT="1"/>
      <dgm:spPr/>
      <dgm:t>
        <a:bodyPr/>
        <a:lstStyle/>
        <a:p>
          <a:r>
            <a:rPr lang="en-PH" sz="1800" b="1" dirty="0" smtClean="0">
              <a:solidFill>
                <a:srgbClr val="FFC000"/>
              </a:solidFill>
            </a:rPr>
            <a:t>Educational Media</a:t>
          </a:r>
          <a:endParaRPr lang="en-PH" sz="1800" b="1" dirty="0">
            <a:solidFill>
              <a:srgbClr val="FFC000"/>
            </a:solidFill>
          </a:endParaRPr>
        </a:p>
      </dgm:t>
    </dgm:pt>
    <dgm:pt modelId="{65D2035B-7F15-4822-B992-94ACEEB750C3}" type="parTrans" cxnId="{DC8888F3-B24C-44F5-B98D-F84048B15503}">
      <dgm:prSet/>
      <dgm:spPr/>
      <dgm:t>
        <a:bodyPr/>
        <a:lstStyle/>
        <a:p>
          <a:endParaRPr lang="en-PH"/>
        </a:p>
      </dgm:t>
    </dgm:pt>
    <dgm:pt modelId="{14C1F312-B01C-4910-A14D-2969554B1C72}" type="sibTrans" cxnId="{DC8888F3-B24C-44F5-B98D-F84048B15503}">
      <dgm:prSet/>
      <dgm:spPr/>
      <dgm:t>
        <a:bodyPr/>
        <a:lstStyle/>
        <a:p>
          <a:endParaRPr lang="en-PH"/>
        </a:p>
      </dgm:t>
    </dgm:pt>
    <dgm:pt modelId="{3316D99E-09A5-4260-8BB2-BD771A42CE93}" type="pres">
      <dgm:prSet presAssocID="{FCF9ADE0-0D86-4BB4-8216-6531AC0444B1}" presName="composite" presStyleCnt="0">
        <dgm:presLayoutVars>
          <dgm:chMax val="5"/>
          <dgm:dir/>
          <dgm:resizeHandles val="exact"/>
        </dgm:presLayoutVars>
      </dgm:prSet>
      <dgm:spPr/>
    </dgm:pt>
    <dgm:pt modelId="{DD73B9C2-7E5B-45C8-82C0-7A5A75AEA85A}" type="pres">
      <dgm:prSet presAssocID="{4B5F41FD-C2A0-43AC-8A53-4E86CE9E78BD}" presName="circle1" presStyleLbl="lnNode1" presStyleIdx="0" presStyleCnt="3"/>
      <dgm:spPr/>
    </dgm:pt>
    <dgm:pt modelId="{EF7CCF78-7790-4DE8-9F9E-B30111D60CA0}" type="pres">
      <dgm:prSet presAssocID="{4B5F41FD-C2A0-43AC-8A53-4E86CE9E78BD}" presName="text1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n-PH"/>
        </a:p>
      </dgm:t>
    </dgm:pt>
    <dgm:pt modelId="{C39F839B-2BF0-45FF-9636-69A250060F19}" type="pres">
      <dgm:prSet presAssocID="{4B5F41FD-C2A0-43AC-8A53-4E86CE9E78BD}" presName="line1" presStyleLbl="callout" presStyleIdx="0" presStyleCnt="6"/>
      <dgm:spPr/>
    </dgm:pt>
    <dgm:pt modelId="{8FEF2334-9A2F-4969-B890-2252A754BCA5}" type="pres">
      <dgm:prSet presAssocID="{4B5F41FD-C2A0-43AC-8A53-4E86CE9E78BD}" presName="d1" presStyleLbl="callout" presStyleIdx="1" presStyleCnt="6"/>
      <dgm:spPr/>
    </dgm:pt>
    <dgm:pt modelId="{8C342481-9B84-445B-B85E-D9FF7C3BFEBC}" type="pres">
      <dgm:prSet presAssocID="{2E710AB4-E5C1-4C59-8B40-626C0C114D78}" presName="circle2" presStyleLbl="lnNode1" presStyleIdx="1" presStyleCnt="3"/>
      <dgm:spPr/>
    </dgm:pt>
    <dgm:pt modelId="{842E3C93-A959-4BBF-9E4E-1F04B753ECD7}" type="pres">
      <dgm:prSet presAssocID="{2E710AB4-E5C1-4C59-8B40-626C0C114D78}" presName="text2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n-PH"/>
        </a:p>
      </dgm:t>
    </dgm:pt>
    <dgm:pt modelId="{0F2DFCF2-1E1A-48E3-B1C0-F3BE7F913581}" type="pres">
      <dgm:prSet presAssocID="{2E710AB4-E5C1-4C59-8B40-626C0C114D78}" presName="line2" presStyleLbl="callout" presStyleIdx="2" presStyleCnt="6"/>
      <dgm:spPr/>
    </dgm:pt>
    <dgm:pt modelId="{269FDB3F-472E-4EE4-A965-DBB617FB2C6D}" type="pres">
      <dgm:prSet presAssocID="{2E710AB4-E5C1-4C59-8B40-626C0C114D78}" presName="d2" presStyleLbl="callout" presStyleIdx="3" presStyleCnt="6"/>
      <dgm:spPr/>
    </dgm:pt>
    <dgm:pt modelId="{B66B1AE7-1BC8-4ABD-90D4-9862F64C82DA}" type="pres">
      <dgm:prSet presAssocID="{F458082D-BC80-4E49-9752-95421A793029}" presName="circle3" presStyleLbl="lnNode1" presStyleIdx="2" presStyleCnt="3" custLinFactNeighborX="833" custLinFactNeighborY="10833"/>
      <dgm:spPr/>
    </dgm:pt>
    <dgm:pt modelId="{8C073061-8828-4908-AEBD-E20D43A1173A}" type="pres">
      <dgm:prSet presAssocID="{F458082D-BC80-4E49-9752-95421A793029}" presName="text3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n-PH"/>
        </a:p>
      </dgm:t>
    </dgm:pt>
    <dgm:pt modelId="{1EB326A4-D0E8-4576-A6AC-A81EE5D80BC6}" type="pres">
      <dgm:prSet presAssocID="{F458082D-BC80-4E49-9752-95421A793029}" presName="line3" presStyleLbl="callout" presStyleIdx="4" presStyleCnt="6"/>
      <dgm:spPr/>
    </dgm:pt>
    <dgm:pt modelId="{10FBD3C8-DFFE-4C91-91B1-DB5C88423EB9}" type="pres">
      <dgm:prSet presAssocID="{F458082D-BC80-4E49-9752-95421A793029}" presName="d3" presStyleLbl="callout" presStyleIdx="5" presStyleCnt="6"/>
      <dgm:spPr/>
    </dgm:pt>
  </dgm:ptLst>
  <dgm:cxnLst>
    <dgm:cxn modelId="{C422037D-4913-4D16-BC36-8B2FD1C56143}" type="presOf" srcId="{4B5F41FD-C2A0-43AC-8A53-4E86CE9E78BD}" destId="{EF7CCF78-7790-4DE8-9F9E-B30111D60CA0}" srcOrd="0" destOrd="0" presId="urn:microsoft.com/office/officeart/2005/8/layout/target1"/>
    <dgm:cxn modelId="{3A4B6009-50DB-4F79-A29C-E7D5DC83ED3D}" type="presOf" srcId="{F458082D-BC80-4E49-9752-95421A793029}" destId="{8C073061-8828-4908-AEBD-E20D43A1173A}" srcOrd="0" destOrd="0" presId="urn:microsoft.com/office/officeart/2005/8/layout/target1"/>
    <dgm:cxn modelId="{632729DD-3839-4D91-A45D-7C9D1949DB9F}" srcId="{FCF9ADE0-0D86-4BB4-8216-6531AC0444B1}" destId="{4B5F41FD-C2A0-43AC-8A53-4E86CE9E78BD}" srcOrd="0" destOrd="0" parTransId="{D2D1B384-D61A-4A8F-8572-E0CD5D221D56}" sibTransId="{3183993C-F8CA-4EC5-984B-929C03F18784}"/>
    <dgm:cxn modelId="{4CADEAD0-372D-4DC5-ADB3-E813BBD4E2EB}" type="presOf" srcId="{FCF9ADE0-0D86-4BB4-8216-6531AC0444B1}" destId="{3316D99E-09A5-4260-8BB2-BD771A42CE93}" srcOrd="0" destOrd="0" presId="urn:microsoft.com/office/officeart/2005/8/layout/target1"/>
    <dgm:cxn modelId="{9FA12787-4D27-430B-85D4-1CCB67AEA1FA}" type="presOf" srcId="{2E710AB4-E5C1-4C59-8B40-626C0C114D78}" destId="{842E3C93-A959-4BBF-9E4E-1F04B753ECD7}" srcOrd="0" destOrd="0" presId="urn:microsoft.com/office/officeart/2005/8/layout/target1"/>
    <dgm:cxn modelId="{DC8888F3-B24C-44F5-B98D-F84048B15503}" srcId="{FCF9ADE0-0D86-4BB4-8216-6531AC0444B1}" destId="{F458082D-BC80-4E49-9752-95421A793029}" srcOrd="2" destOrd="0" parTransId="{65D2035B-7F15-4822-B992-94ACEEB750C3}" sibTransId="{14C1F312-B01C-4910-A14D-2969554B1C72}"/>
    <dgm:cxn modelId="{D5967FF2-EA79-4E94-86F6-E246367F1CEC}" srcId="{FCF9ADE0-0D86-4BB4-8216-6531AC0444B1}" destId="{2E710AB4-E5C1-4C59-8B40-626C0C114D78}" srcOrd="1" destOrd="0" parTransId="{0585EB72-C66F-476E-964D-448CC2CE6F1E}" sibTransId="{73518F96-A547-40BA-9F25-0EA83B860337}"/>
    <dgm:cxn modelId="{0810A127-8B53-4FD9-BE64-AB5A1020CAA6}" type="presParOf" srcId="{3316D99E-09A5-4260-8BB2-BD771A42CE93}" destId="{DD73B9C2-7E5B-45C8-82C0-7A5A75AEA85A}" srcOrd="0" destOrd="0" presId="urn:microsoft.com/office/officeart/2005/8/layout/target1"/>
    <dgm:cxn modelId="{C8096782-72D0-496B-984E-4BC20FE9CB86}" type="presParOf" srcId="{3316D99E-09A5-4260-8BB2-BD771A42CE93}" destId="{EF7CCF78-7790-4DE8-9F9E-B30111D60CA0}" srcOrd="1" destOrd="0" presId="urn:microsoft.com/office/officeart/2005/8/layout/target1"/>
    <dgm:cxn modelId="{EC5AF29B-85BB-4DBA-9922-B5BB16BC0181}" type="presParOf" srcId="{3316D99E-09A5-4260-8BB2-BD771A42CE93}" destId="{C39F839B-2BF0-45FF-9636-69A250060F19}" srcOrd="2" destOrd="0" presId="urn:microsoft.com/office/officeart/2005/8/layout/target1"/>
    <dgm:cxn modelId="{94523F55-1A1E-44F7-BF05-E8B562B7A630}" type="presParOf" srcId="{3316D99E-09A5-4260-8BB2-BD771A42CE93}" destId="{8FEF2334-9A2F-4969-B890-2252A754BCA5}" srcOrd="3" destOrd="0" presId="urn:microsoft.com/office/officeart/2005/8/layout/target1"/>
    <dgm:cxn modelId="{B4F7A5AF-F1C4-4F37-96A8-292E12DB3793}" type="presParOf" srcId="{3316D99E-09A5-4260-8BB2-BD771A42CE93}" destId="{8C342481-9B84-445B-B85E-D9FF7C3BFEBC}" srcOrd="4" destOrd="0" presId="urn:microsoft.com/office/officeart/2005/8/layout/target1"/>
    <dgm:cxn modelId="{DD454A17-D08D-407E-9D7B-496BD3C60157}" type="presParOf" srcId="{3316D99E-09A5-4260-8BB2-BD771A42CE93}" destId="{842E3C93-A959-4BBF-9E4E-1F04B753ECD7}" srcOrd="5" destOrd="0" presId="urn:microsoft.com/office/officeart/2005/8/layout/target1"/>
    <dgm:cxn modelId="{C55322EA-9C85-4E52-A14B-246613539F45}" type="presParOf" srcId="{3316D99E-09A5-4260-8BB2-BD771A42CE93}" destId="{0F2DFCF2-1E1A-48E3-B1C0-F3BE7F913581}" srcOrd="6" destOrd="0" presId="urn:microsoft.com/office/officeart/2005/8/layout/target1"/>
    <dgm:cxn modelId="{4DBD7831-FCFF-4B9D-B2A0-55E0C6F2E67B}" type="presParOf" srcId="{3316D99E-09A5-4260-8BB2-BD771A42CE93}" destId="{269FDB3F-472E-4EE4-A965-DBB617FB2C6D}" srcOrd="7" destOrd="0" presId="urn:microsoft.com/office/officeart/2005/8/layout/target1"/>
    <dgm:cxn modelId="{FFAAB5A2-2655-479A-A13E-4372379D5E36}" type="presParOf" srcId="{3316D99E-09A5-4260-8BB2-BD771A42CE93}" destId="{B66B1AE7-1BC8-4ABD-90D4-9862F64C82DA}" srcOrd="8" destOrd="0" presId="urn:microsoft.com/office/officeart/2005/8/layout/target1"/>
    <dgm:cxn modelId="{DAF3760C-C085-4A20-80D3-272AA10EB4A9}" type="presParOf" srcId="{3316D99E-09A5-4260-8BB2-BD771A42CE93}" destId="{8C073061-8828-4908-AEBD-E20D43A1173A}" srcOrd="9" destOrd="0" presId="urn:microsoft.com/office/officeart/2005/8/layout/target1"/>
    <dgm:cxn modelId="{CC0237FD-C129-4945-9136-C3E3A0C3F667}" type="presParOf" srcId="{3316D99E-09A5-4260-8BB2-BD771A42CE93}" destId="{1EB326A4-D0E8-4576-A6AC-A81EE5D80BC6}" srcOrd="10" destOrd="0" presId="urn:microsoft.com/office/officeart/2005/8/layout/target1"/>
    <dgm:cxn modelId="{E4A62432-3611-4779-9B34-937F19EBB6A8}" type="presParOf" srcId="{3316D99E-09A5-4260-8BB2-BD771A42CE93}" destId="{10FBD3C8-DFFE-4C91-91B1-DB5C88423EB9}" srcOrd="11" destOrd="0" presId="urn:microsoft.com/office/officeart/2005/8/layout/targe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1">
  <dgm:title val=""/>
  <dgm:desc val=""/>
  <dgm:catLst>
    <dgm:cat type="relationship" pri="25000"/>
    <dgm:cat type="convert" pri="2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equ" val="0">
            <dgm:constrLst/>
          </dgm:if>
          <dgm:if name="Name4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r" for="ch" forName="line1" refType="l" refFor="ch" refForName="text1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5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4432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6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86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717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7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29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662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25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r" for="ch" forName="text4" refType="w"/>
              <dgm:constr type="t" for="ch" forName="text4" refType="b" refFor="ch" refForName="text3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852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8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r" for="ch" forName="text1" refType="w"/>
              <dgm:constr type="ctrY" for="ch" forName="text1" refType="h" fact="0.13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r" for="ch" forName="text2" refType="w"/>
              <dgm:constr type="ctrY" for="ch" forName="text2" refType="h" fact="0.27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498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r" for="ch" forName="text3" refType="w"/>
              <dgm:constr type="ctrY" for="ch" forName="text3" refType="h" fact="0.41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394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r" for="ch" forName="text4" refType="w"/>
              <dgm:constr type="ctrY" for="ch" forName="text4" refType="h" fact="0.547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46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r" for="ch" forName="text5" refType="w"/>
              <dgm:constr type="ctrY" for="ch" forName="text5" refType="h" fact="0.68"/>
              <dgm:constr type="l" for="ch" forName="line5" refType="w" fact="0.625"/>
              <dgm:constr type="ctrY" for="ch" forName="line5" refType="ctrY" refFor="ch" refForName="text5"/>
              <dgm:constr type="w" for="ch" forName="line5" refType="w" fact="0.075"/>
              <dgm:constr type="h" for="ch" forName="line5"/>
              <dgm:constr type="l" for="ch" forName="d5" refType="w" fact="0.49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9"/>
        </dgm:choose>
      </dgm:if>
      <dgm:else name="Name10">
        <dgm:choose name="Name11">
          <dgm:if name="Name12" axis="ch" ptType="node" func="cnt" op="equ" val="0">
            <dgm:constrLst/>
          </dgm:if>
          <dgm:if name="Name13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14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5567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15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14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282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16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0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337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74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l" for="ch" forName="text4"/>
              <dgm:constr type="t" for="ch" forName="text4" refType="b" refFor="ch" refForName="text3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147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17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l" for="ch" forName="text1"/>
              <dgm:constr type="ctrY" for="ch" forName="text1" refType="h" fact="0.13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l" for="ch" forName="text2"/>
              <dgm:constr type="ctrY" for="ch" forName="text2" refType="h" fact="0.27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502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l" for="ch" forName="text3"/>
              <dgm:constr type="ctrY" for="ch" forName="text3" refType="h" fact="0.41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606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l" for="ch" forName="text4"/>
              <dgm:constr type="ctrY" for="ch" forName="text4" refType="h" fact="0.547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54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l" for="ch" forName="text5"/>
              <dgm:constr type="ctrY" for="ch" forName="text5" refType="h" fact="0.68"/>
              <dgm:constr type="l" for="ch" forName="line5" refType="r" refFor="ch" refForName="text5"/>
              <dgm:constr type="ctrY" for="ch" forName="line5" refType="ctrY" refFor="ch" refForName="text5"/>
              <dgm:constr type="r" for="ch" forName="line5" refType="w" fact="0.375"/>
              <dgm:constr type="h" for="ch" forName="line5"/>
              <dgm:constr type="r" for="ch" forName="d5" refType="w" fact="0.50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18"/>
        </dgm:choose>
      </dgm:else>
    </dgm:choose>
    <dgm:ruleLst/>
    <dgm:forEach name="Name19" axis="ch" ptType="node" cnt="1">
      <dgm:layoutNode name="circle1" styleLbl="l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text1" styleLbl="revTx">
        <dgm:varLst>
          <dgm:bulletEnabled val="1"/>
        </dgm:varLst>
        <dgm:choose name="Name20">
          <dgm:if name="Name21" func="var" arg="dir" op="equ" val="norm">
            <dgm:choose name="Name22">
              <dgm:if name="Name2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4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25">
            <dgm:choose name="Name26">
              <dgm:if name="Name2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8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29">
          <dgm:if name="Name30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31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1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1" styleLbl="callout">
        <dgm:alg type="sp"/>
        <dgm:choose name="Name32">
          <dgm:if name="Name33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34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35" axis="ch" ptType="node" st="2" cnt="1">
      <dgm:layoutNode name="circle2" styleLbl="lnNode1">
        <dgm:alg type="sp"/>
        <dgm:shape xmlns:r="http://schemas.openxmlformats.org/officeDocument/2006/relationships" type="ellipse" r:blip="" zOrderOff="-5">
          <dgm:adjLst/>
        </dgm:shape>
        <dgm:presOf/>
        <dgm:constrLst/>
        <dgm:ruleLst/>
      </dgm:layoutNode>
      <dgm:layoutNode name="text2" styleLbl="revTx">
        <dgm:varLst>
          <dgm:bulletEnabled val="1"/>
        </dgm:varLst>
        <dgm:choose name="Name36">
          <dgm:if name="Name37" func="var" arg="dir" op="equ" val="norm">
            <dgm:choose name="Name38">
              <dgm:if name="Name3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0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41">
            <dgm:choose name="Name42">
              <dgm:if name="Name4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4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45">
          <dgm:if name="Name46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47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2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2" styleLbl="callout">
        <dgm:alg type="sp"/>
        <dgm:choose name="Name48">
          <dgm:if name="Name49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50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51" axis="ch" ptType="node" st="3" cnt="1">
      <dgm:layoutNode name="circle3" styleLbl="lnNode1">
        <dgm:alg type="sp"/>
        <dgm:shape xmlns:r="http://schemas.openxmlformats.org/officeDocument/2006/relationships" type="ellipse" r:blip="" zOrderOff="-10">
          <dgm:adjLst/>
        </dgm:shape>
        <dgm:presOf/>
        <dgm:constrLst/>
        <dgm:ruleLst/>
      </dgm:layoutNode>
      <dgm:layoutNode name="text3" styleLbl="revTx">
        <dgm:varLst>
          <dgm:bulletEnabled val="1"/>
        </dgm:varLst>
        <dgm:choose name="Name52">
          <dgm:if name="Name53" func="var" arg="dir" op="equ" val="norm">
            <dgm:choose name="Name54">
              <dgm:if name="Name5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56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57">
            <dgm:choose name="Name58">
              <dgm:if name="Name5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60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61">
          <dgm:if name="Name62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63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3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3" styleLbl="callout">
        <dgm:alg type="sp"/>
        <dgm:choose name="Name64">
          <dgm:if name="Name65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66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67" axis="ch" ptType="node" st="4" cnt="1">
      <dgm:layoutNode name="circle4" styleLbl="lnNode1">
        <dgm:alg type="sp"/>
        <dgm:shape xmlns:r="http://schemas.openxmlformats.org/officeDocument/2006/relationships" type="ellipse" r:blip="" zOrderOff="-15">
          <dgm:adjLst/>
        </dgm:shape>
        <dgm:presOf/>
        <dgm:constrLst/>
        <dgm:ruleLst/>
      </dgm:layoutNode>
      <dgm:layoutNode name="text4" styleLbl="revTx">
        <dgm:varLst>
          <dgm:bulletEnabled val="1"/>
        </dgm:varLst>
        <dgm:choose name="Name68">
          <dgm:if name="Name69" func="var" arg="dir" op="equ" val="norm">
            <dgm:choose name="Name70">
              <dgm:if name="Name7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2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73">
            <dgm:choose name="Name74">
              <dgm:if name="Name7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6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77">
          <dgm:if name="Name78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79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4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4" styleLbl="callout">
        <dgm:alg type="sp"/>
        <dgm:choose name="Name80">
          <dgm:if name="Name81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82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83" axis="ch" ptType="node" st="5" cnt="1">
      <dgm:layoutNode name="circle5" styleLbl="lnNode1">
        <dgm:alg type="sp"/>
        <dgm:shape xmlns:r="http://schemas.openxmlformats.org/officeDocument/2006/relationships" type="ellipse" r:blip="" zOrderOff="-20">
          <dgm:adjLst/>
        </dgm:shape>
        <dgm:presOf/>
        <dgm:constrLst/>
        <dgm:ruleLst/>
      </dgm:layoutNode>
      <dgm:layoutNode name="text5" styleLbl="revTx">
        <dgm:varLst>
          <dgm:bulletEnabled val="1"/>
        </dgm:varLst>
        <dgm:choose name="Name84">
          <dgm:if name="Name85" func="var" arg="dir" op="equ" val="norm">
            <dgm:choose name="Name86">
              <dgm:if name="Name8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88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89">
            <dgm:choose name="Name90">
              <dgm:if name="Name9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92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93">
          <dgm:if name="Name94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95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5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5" styleLbl="callout">
        <dgm:alg type="sp"/>
        <dgm:choose name="Name96">
          <dgm:if name="Name97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98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72D960-EA6C-4FE4-8B4C-B03C2118EBD1}" type="datetimeFigureOut">
              <a:rPr lang="en-PH"/>
              <a:pPr>
                <a:defRPr/>
              </a:pPr>
              <a:t>7/12/2012</a:t>
            </a:fld>
            <a:endParaRPr lang="en-PH"/>
          </a:p>
        </p:txBody>
      </p:sp>
      <p:sp>
        <p:nvSpPr>
          <p:cNvPr id="7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PH"/>
          </a:p>
        </p:txBody>
      </p:sp>
      <p:sp>
        <p:nvSpPr>
          <p:cNvPr id="8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A9FE51-1BFA-4AC6-AAA9-DE08FC117D88}" type="slidenum">
              <a:rPr lang="en-PH"/>
              <a:pPr>
                <a:defRPr/>
              </a:pPr>
              <a:t>‹#›</a:t>
            </a:fld>
            <a:endParaRPr lang="en-PH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E14F89-A9E1-404F-9916-C19FAA73EE00}" type="datetimeFigureOut">
              <a:rPr lang="en-PH"/>
              <a:pPr>
                <a:defRPr/>
              </a:pPr>
              <a:t>7/12/2012</a:t>
            </a:fld>
            <a:endParaRPr lang="en-PH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PH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20DB3D-3A39-43A6-9AAB-5AB682B297A9}" type="slidenum">
              <a:rPr lang="en-PH"/>
              <a:pPr>
                <a:defRPr/>
              </a:pPr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EEE6A-9D31-4FF8-99CF-A40D98CDFE14}" type="datetimeFigureOut">
              <a:rPr lang="en-PH"/>
              <a:pPr>
                <a:defRPr/>
              </a:pPr>
              <a:t>7/12/2012</a:t>
            </a:fld>
            <a:endParaRPr lang="en-PH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PH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1804EB-DD67-45DF-93F8-F1E944F10124}" type="slidenum">
              <a:rPr lang="en-PH"/>
              <a:pPr>
                <a:defRPr/>
              </a:pPr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3F7CF7-C4B6-4436-AA99-8CA07FBF7D9F}" type="datetimeFigureOut">
              <a:rPr lang="en-PH"/>
              <a:pPr>
                <a:defRPr/>
              </a:pPr>
              <a:t>7/12/2012</a:t>
            </a:fld>
            <a:endParaRPr lang="en-PH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PH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D46B42-6FEB-4670-9032-4BEF75508AFA}" type="slidenum">
              <a:rPr lang="en-PH"/>
              <a:pPr>
                <a:defRPr/>
              </a:pPr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524780-E820-4802-8308-2611BC891835}" type="datetimeFigureOut">
              <a:rPr lang="en-PH"/>
              <a:pPr>
                <a:defRPr/>
              </a:pPr>
              <a:t>7/12/2012</a:t>
            </a:fld>
            <a:endParaRPr lang="en-PH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PH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6E28C0-90D7-4422-845D-2E96B3C5456E}" type="slidenum">
              <a:rPr lang="en-PH"/>
              <a:pPr>
                <a:defRPr/>
              </a:pPr>
              <a:t>‹#›</a:t>
            </a:fld>
            <a:endParaRPr lang="en-PH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F48BAE-F7C5-4718-9E80-1C6EDD8223F6}" type="datetimeFigureOut">
              <a:rPr lang="en-PH"/>
              <a:pPr>
                <a:defRPr/>
              </a:pPr>
              <a:t>7/12/2012</a:t>
            </a:fld>
            <a:endParaRPr lang="en-PH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PH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C9814D-D794-4734-B2BE-61C4DDFC845D}" type="slidenum">
              <a:rPr lang="en-PH"/>
              <a:pPr>
                <a:defRPr/>
              </a:pPr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0529C9-E287-48CB-83A5-D80A3697AA2F}" type="datetimeFigureOut">
              <a:rPr lang="en-PH"/>
              <a:pPr>
                <a:defRPr/>
              </a:pPr>
              <a:t>7/12/2012</a:t>
            </a:fld>
            <a:endParaRPr lang="en-P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P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B53DAF-662E-4E90-A4B6-AF515C52D172}" type="slidenum">
              <a:rPr lang="en-PH"/>
              <a:pPr>
                <a:defRPr/>
              </a:pPr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/>
          <a:lstStyle>
            <a:lvl1pPr algn="l">
              <a:defRPr sz="4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8979AF-5C62-47BB-B188-2824DDBD75B1}" type="datetimeFigureOut">
              <a:rPr lang="en-PH"/>
              <a:pPr>
                <a:defRPr/>
              </a:pPr>
              <a:t>7/12/2012</a:t>
            </a:fld>
            <a:endParaRPr lang="en-PH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PH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160FC6-0D24-4FCA-837A-24E265DBB537}" type="slidenum">
              <a:rPr lang="en-PH"/>
              <a:pPr>
                <a:defRPr/>
              </a:pPr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B3F16C-4D96-4F35-B1B6-9E02DBBE43C6}" type="datetimeFigureOut">
              <a:rPr lang="en-PH"/>
              <a:pPr>
                <a:defRPr/>
              </a:pPr>
              <a:t>7/12/2012</a:t>
            </a:fld>
            <a:endParaRPr lang="en-PH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PH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8B4417-F804-469F-851F-0357AA55994E}" type="slidenum">
              <a:rPr lang="en-PH"/>
              <a:pPr>
                <a:defRPr/>
              </a:pPr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593755-18B3-4C09-A692-190F7CD093CD}" type="datetimeFigureOut">
              <a:rPr lang="en-PH"/>
              <a:pPr>
                <a:defRPr/>
              </a:pPr>
              <a:t>7/12/2012</a:t>
            </a:fld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575" y="6421438"/>
            <a:ext cx="762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6DB714-CB30-4870-93D5-188BA1601DF4}" type="slidenum">
              <a:rPr lang="en-PH"/>
              <a:pPr>
                <a:defRPr/>
              </a:pPr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B85F3E-BC23-41F6-BF2C-61AAE41C36B9}" type="datetimeFigureOut">
              <a:rPr lang="en-PH"/>
              <a:pPr>
                <a:defRPr/>
              </a:pPr>
              <a:t>7/12/2012</a:t>
            </a:fld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13CA12-E35F-4193-9173-5C5A433C7EF0}" type="slidenum">
              <a:rPr lang="en-PH"/>
              <a:pPr>
                <a:defRPr/>
              </a:pPr>
              <a:t>‹#›</a:t>
            </a:fld>
            <a:endParaRPr lang="en-P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746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1438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2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381402E-8BCE-4B89-9D0F-1F69BC1E85F0}" type="datetimeFigureOut">
              <a:rPr lang="en-PH"/>
              <a:pPr>
                <a:defRPr/>
              </a:pPr>
              <a:t>7/12/2012</a:t>
            </a:fld>
            <a:endParaRPr lang="en-PH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1438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PH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1438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2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8EA6148-80F2-48B2-9F8D-8F46DD97B3F0}" type="slidenum">
              <a:rPr lang="en-PH"/>
              <a:pPr>
                <a:defRPr/>
              </a:pPr>
              <a:t>‹#›</a:t>
            </a:fld>
            <a:endParaRPr lang="en-PH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0" r:id="rId1"/>
    <p:sldLayoutId id="2147483719" r:id="rId2"/>
    <p:sldLayoutId id="2147483721" r:id="rId3"/>
    <p:sldLayoutId id="2147483718" r:id="rId4"/>
    <p:sldLayoutId id="2147483722" r:id="rId5"/>
    <p:sldLayoutId id="2147483717" r:id="rId6"/>
    <p:sldLayoutId id="2147483716" r:id="rId7"/>
    <p:sldLayoutId id="2147483723" r:id="rId8"/>
    <p:sldLayoutId id="2147483724" r:id="rId9"/>
    <p:sldLayoutId id="2147483715" r:id="rId10"/>
    <p:sldLayoutId id="2147483714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9pPr>
    </p:titleStyle>
    <p:bodyStyle>
      <a:lvl1pPr marL="419100" indent="-382588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1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888" indent="-255588" algn="l" rtl="0" fontAlgn="base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Arial" charset="0"/>
        <a:buChar char="○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36538" algn="l" rtl="0" fontAlgn="base">
        <a:spcBef>
          <a:spcPct val="20000"/>
        </a:spcBef>
        <a:spcAft>
          <a:spcPct val="0"/>
        </a:spcAft>
        <a:buClr>
          <a:srgbClr val="8D89A4"/>
        </a:buClr>
        <a:buSzPct val="9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89075" indent="-182563" algn="l" rtl="0" fontAlgn="base">
        <a:spcBef>
          <a:spcPct val="20000"/>
        </a:spcBef>
        <a:spcAft>
          <a:spcPct val="0"/>
        </a:spcAft>
        <a:buClr>
          <a:srgbClr val="748560"/>
        </a:buClr>
        <a:buSzPct val="100000"/>
        <a:buFont typeface="Arial" charset="0"/>
        <a:buChar char="-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7470648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PH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Activity #3 – </a:t>
            </a:r>
            <a:r>
              <a:rPr lang="en-PH" sz="36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Goudy Stout" pitchFamily="18" charset="0"/>
              </a:rPr>
              <a:t>BULLS EYE </a:t>
            </a:r>
            <a:endParaRPr lang="en-PH" sz="36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Goudy Stout" pitchFamily="18" charset="0"/>
            </a:endParaRPr>
          </a:p>
        </p:txBody>
      </p:sp>
      <p:graphicFrame>
        <p:nvGraphicFramePr>
          <p:cNvPr id="3" name="Diagram 2"/>
          <p:cNvGraphicFramePr/>
          <p:nvPr/>
        </p:nvGraphicFramePr>
        <p:xfrm>
          <a:off x="609600" y="1143000"/>
          <a:ext cx="8077200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PH" smtClean="0"/>
              <a:t>WHY?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PH" smtClean="0"/>
              <a:t>Educational media is the core since it is more specific than the other terms. It refers to the books, magazines, newspapers, radio, TV, and internet.</a:t>
            </a:r>
          </a:p>
          <a:p>
            <a:r>
              <a:rPr lang="en-PH" smtClean="0"/>
              <a:t>Technological integration is the use of learning technologies to introduce, reinforce, supplement, and extend skills.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PH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20624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PH" dirty="0" smtClean="0"/>
              <a:t>Instructional technology is a systematic way of designing, carrying out, and evaluating the total process of learning and teaching in terms of specific objectives.</a:t>
            </a:r>
          </a:p>
          <a:p>
            <a:pPr marL="420624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PH" dirty="0" smtClean="0"/>
              <a:t>Technology in Education includes the application to food, health, finance, scheduling, grade, reporting, and other processes which support education within institutions.</a:t>
            </a:r>
            <a:endParaRPr lang="en-PH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48</TotalTime>
  <Words>86</Words>
  <Application>Microsoft Office PowerPoint</Application>
  <PresentationFormat>On-screen Show (4:3)</PresentationFormat>
  <Paragraphs>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Design Template</vt:lpstr>
      </vt:variant>
      <vt:variant>
        <vt:i4>6</vt:i4>
      </vt:variant>
      <vt:variant>
        <vt:lpstr>Slide Titles</vt:lpstr>
      </vt:variant>
      <vt:variant>
        <vt:i4>3</vt:i4>
      </vt:variant>
    </vt:vector>
  </HeadingPairs>
  <TitlesOfParts>
    <vt:vector size="13" baseType="lpstr">
      <vt:lpstr>Arial</vt:lpstr>
      <vt:lpstr>Franklin Gothic Book</vt:lpstr>
      <vt:lpstr>Wingdings 2</vt:lpstr>
      <vt:lpstr>Calibri</vt:lpstr>
      <vt:lpstr>Technic</vt:lpstr>
      <vt:lpstr>Technic</vt:lpstr>
      <vt:lpstr>Technic</vt:lpstr>
      <vt:lpstr>Technic</vt:lpstr>
      <vt:lpstr>Technic</vt:lpstr>
      <vt:lpstr>Technic</vt:lpstr>
      <vt:lpstr>Slide 1</vt:lpstr>
      <vt:lpstr>WHY?</vt:lpstr>
      <vt:lpstr>Slide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Guest</dc:creator>
  <cp:lastModifiedBy>Student</cp:lastModifiedBy>
  <cp:revision>7</cp:revision>
  <dcterms:created xsi:type="dcterms:W3CDTF">2012-07-11T13:06:22Z</dcterms:created>
  <dcterms:modified xsi:type="dcterms:W3CDTF">2012-07-11T23:55:24Z</dcterms:modified>
</cp:coreProperties>
</file>